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rance3-regions.francetvinfo.fr/paris-ile-de-france/yvelines/braconnage-reserve-thoiry-rhinoceros-blanc-abattu-1209553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lay.kahoot.it/#/?quizId=360c9422-74e7-4b97-b0c2-20184e33bb3a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ympa-sympa.com/admiration-cest-curieux/13-mythes-sur-les-animaux-auxquels-nous-croyons-encore-42260/" TargetMode="External"/><Relationship Id="rId2" Type="http://schemas.openxmlformats.org/officeDocument/2006/relationships/hyperlink" Target="https://www.facebook.com/sympasympacom/videos/696823163860798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295142" y="1025236"/>
            <a:ext cx="9719222" cy="49737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800" dirty="0" smtClean="0">
                <a:latin typeface="Baskerville Old Face" panose="02020602080505020303" pitchFamily="18" charset="0"/>
              </a:rPr>
              <a:t>Les vacances de printemps :  </a:t>
            </a:r>
          </a:p>
          <a:p>
            <a:pPr algn="l"/>
            <a:r>
              <a:rPr lang="fr-FR" sz="4800" dirty="0" smtClean="0">
                <a:latin typeface="Baskerville Old Face" panose="02020602080505020303" pitchFamily="18" charset="0"/>
              </a:rPr>
              <a:t>Où est-ce que tu es allé? Qui as-tu vu?</a:t>
            </a:r>
          </a:p>
          <a:p>
            <a:pPr algn="l"/>
            <a:endParaRPr lang="fr-FR" sz="4800" dirty="0" smtClean="0">
              <a:latin typeface="Baskerville Old Face" panose="02020602080505020303" pitchFamily="18" charset="0"/>
            </a:endParaRPr>
          </a:p>
          <a:p>
            <a:r>
              <a:rPr lang="fr-FR" sz="48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[</a:t>
            </a:r>
            <a:r>
              <a:rPr lang="fr-FR" sz="4800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Je suis allé(e)…          J’ai vu….]</a:t>
            </a:r>
          </a:p>
          <a:p>
            <a:pPr algn="l"/>
            <a:endParaRPr lang="fr-FR" sz="4800" dirty="0">
              <a:latin typeface="Baskerville Old Face" panose="02020602080505020303" pitchFamily="18" charset="0"/>
            </a:endParaRPr>
          </a:p>
          <a:p>
            <a:pPr algn="l"/>
            <a:r>
              <a:rPr lang="fr-FR" sz="4800" dirty="0" smtClean="0">
                <a:latin typeface="Baskerville Old Face" panose="02020602080505020303" pitchFamily="18" charset="0"/>
              </a:rPr>
              <a:t>C’était amusant?  C’était triste?  C’était frustrant?</a:t>
            </a:r>
            <a:endParaRPr lang="fr-FR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5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295142" y="1025236"/>
            <a:ext cx="9719222" cy="4973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 smtClean="0">
                <a:latin typeface="Baskerville Old Face" panose="02020602080505020303" pitchFamily="18" charset="0"/>
              </a:rPr>
              <a:t>2 vérités, 1 mensonge</a:t>
            </a:r>
          </a:p>
          <a:p>
            <a:endParaRPr lang="fr-FR" sz="4000" dirty="0">
              <a:latin typeface="Baskerville Old Face" panose="02020602080505020303" pitchFamily="18" charset="0"/>
            </a:endParaRPr>
          </a:p>
          <a:p>
            <a:r>
              <a:rPr lang="fr-FR" sz="4800" dirty="0" smtClean="0">
                <a:latin typeface="Baskerville Old Face" panose="02020602080505020303" pitchFamily="18" charset="0"/>
              </a:rPr>
              <a:t>Write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two</a:t>
            </a:r>
            <a:r>
              <a:rPr lang="fr-FR" sz="4800" dirty="0" smtClean="0">
                <a:latin typeface="Baskerville Old Face" panose="02020602080505020303" pitchFamily="18" charset="0"/>
              </a:rPr>
              <a:t>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true</a:t>
            </a:r>
            <a:r>
              <a:rPr lang="fr-FR" sz="4800" dirty="0" smtClean="0">
                <a:latin typeface="Baskerville Old Face" panose="02020602080505020303" pitchFamily="18" charset="0"/>
              </a:rPr>
              <a:t>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statements</a:t>
            </a:r>
            <a:r>
              <a:rPr lang="fr-FR" sz="4800" dirty="0" smtClean="0">
                <a:latin typeface="Baskerville Old Face" panose="02020602080505020303" pitchFamily="18" charset="0"/>
              </a:rPr>
              <a:t> and one false </a:t>
            </a:r>
            <a:r>
              <a:rPr lang="fr-FR" sz="4800" dirty="0" err="1" smtClean="0">
                <a:latin typeface="Baskerville Old Face" panose="02020602080505020303" pitchFamily="18" charset="0"/>
              </a:rPr>
              <a:t>statement</a:t>
            </a:r>
            <a:r>
              <a:rPr lang="fr-FR" sz="4800" dirty="0" smtClean="0">
                <a:latin typeface="Baskerville Old Face" panose="02020602080505020303" pitchFamily="18" charset="0"/>
              </a:rPr>
              <a:t> about « les animaux menacés »</a:t>
            </a:r>
          </a:p>
          <a:p>
            <a:endParaRPr lang="fr-FR" sz="4800" dirty="0">
              <a:latin typeface="Baskerville Old Face" panose="02020602080505020303" pitchFamily="18" charset="0"/>
            </a:endParaRPr>
          </a:p>
          <a:p>
            <a:endParaRPr lang="fr-FR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01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http://s1.lprs1.fr/images/2017/03/08/6742956_soc-rhinoceros-braconnage-cor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508" y="-449"/>
            <a:ext cx="7014831" cy="682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1"/>
          <p:cNvSpPr txBox="1">
            <a:spLocks/>
          </p:cNvSpPr>
          <p:nvPr/>
        </p:nvSpPr>
        <p:spPr>
          <a:xfrm>
            <a:off x="7917614" y="5935328"/>
            <a:ext cx="4385222" cy="932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latin typeface="Baskerville Old Face" panose="02020602080505020303" pitchFamily="18" charset="0"/>
                <a:hlinkClick r:id="rId3"/>
              </a:rPr>
              <a:t>Reportage </a:t>
            </a:r>
            <a:r>
              <a:rPr lang="en-US" sz="4800" dirty="0" err="1" smtClean="0">
                <a:latin typeface="Baskerville Old Face" panose="02020602080505020303" pitchFamily="18" charset="0"/>
                <a:hlinkClick r:id="rId3"/>
              </a:rPr>
              <a:t>Vidéo</a:t>
            </a:r>
            <a:endParaRPr lang="en-US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1"/>
          <p:cNvSpPr txBox="1">
            <a:spLocks/>
          </p:cNvSpPr>
          <p:nvPr/>
        </p:nvSpPr>
        <p:spPr>
          <a:xfrm>
            <a:off x="3903131" y="2208456"/>
            <a:ext cx="4385222" cy="932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latin typeface="Baskerville Old Face" panose="02020602080505020303" pitchFamily="18" charset="0"/>
                <a:hlinkClick r:id="rId2"/>
              </a:rPr>
              <a:t>KAHOOT!</a:t>
            </a:r>
            <a:endParaRPr lang="en-US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1295400" y="1238637"/>
            <a:ext cx="9601200" cy="435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800" dirty="0" smtClean="0">
                <a:latin typeface="Baskerville Old Face" panose="02020602080505020303" pitchFamily="18" charset="0"/>
                <a:hlinkClick r:id="rId2"/>
              </a:rPr>
              <a:t>Qui court le plus vite?</a:t>
            </a:r>
            <a:endParaRPr lang="fr-FR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  <a:p>
            <a:pPr algn="l"/>
            <a:r>
              <a:rPr lang="fr-FR" sz="4800" dirty="0" smtClean="0">
                <a:latin typeface="Baskerville Old Face" panose="02020602080505020303" pitchFamily="18" charset="0"/>
                <a:hlinkClick r:id="rId3"/>
              </a:rPr>
              <a:t>Mythes sur les animaux</a:t>
            </a:r>
            <a:endParaRPr lang="fr-FR" sz="4800" dirty="0" smtClean="0">
              <a:latin typeface="Baskerville Old Face" panose="02020602080505020303" pitchFamily="18" charset="0"/>
            </a:endParaRPr>
          </a:p>
          <a:p>
            <a:pPr algn="l"/>
            <a:endParaRPr lang="en-US" sz="4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18497</TotalTime>
  <Words>62</Words>
  <Application>Microsoft Office PowerPoint</Application>
  <PresentationFormat>Widescreen</PresentationFormat>
  <Paragraphs>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Baskerville Old Face</vt:lpstr>
      <vt:lpstr>Franklin Gothic Book</vt:lpstr>
      <vt:lpstr>Crop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17</cp:revision>
  <dcterms:created xsi:type="dcterms:W3CDTF">2017-04-03T16:32:18Z</dcterms:created>
  <dcterms:modified xsi:type="dcterms:W3CDTF">2017-04-25T11:56:49Z</dcterms:modified>
</cp:coreProperties>
</file>